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9449C-0CB4-46FA-A3AD-C1AB314BF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33CE1A-5D56-4D35-9CD6-DFF1F259D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2F3847-D5D0-4B85-A40C-12DD5B33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121F28-4D53-4977-BE50-BF826605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E5237-F722-4D77-9982-CFD50CDF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EBE9A-AB44-4FCD-A4F5-76631CEB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C55354-191D-4804-87CE-0A814B9AF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4A078-3C50-4C68-AA1F-27146D54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23263-2945-4D95-BB58-5FD86ACF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10F27B-9337-49D5-AD0C-2B88CD2E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1C7067-D303-4D0D-87CE-A1143AD58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89A1BB-AFB0-4CA7-B8F8-172AE175C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13861-ECF3-464C-B672-FD08E5F1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22FD8-B1F3-4301-B47E-9567EDB7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5B5C7-835B-48E2-9141-171F00C5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AEE1A-EA28-4BFE-9B03-F76BDF89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DF62F-69B1-4EBD-ADCE-92611346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A8E2F-DE93-40B1-87AD-CED87E00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9481C6-F9EE-4B13-941A-552F96A5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211740-83F5-4E44-BDB8-59C66CEB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438CF-F0A1-43F2-9A96-0C290709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9AEC82-AF26-4E90-BF3B-746FBA832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BFD4D-3C11-4912-A277-F233E9CA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DF1D6-733E-458B-AEB1-38F14A7F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502FB7-0CAE-4175-96A9-1CEE6BA7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4CBCA-A0C7-45D1-B392-766D716C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FA568-7764-46AC-AFD5-E14EBF447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FD7F24-EB98-440F-89B1-686E7FAC3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AE4F8F-D11C-4045-8AD4-B262147F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CB378F-A501-4A9C-92B9-46048581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A569AC-528D-4E42-B645-F00F6CF1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71EF1-25C0-4E3B-BF40-5CB1DA93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3E67C-820F-48E3-BB75-DFB0900A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3A740A-57B3-4917-B650-D93B8D71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B12F44-87AC-484D-910C-A87B6A69C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AF8A1C-2DB6-4BEB-B181-213EBBBB3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5C8168-B88B-418D-A1A8-74860BD9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2C2311-37A8-43B2-92D3-B791E973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41C52-4856-4263-80B4-5719E76D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92F15-DE09-4575-A81B-1DADA834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C24DFA-61BC-4DA2-849F-3A843849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55AC81-FC98-4B2C-B01A-EA91EC20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13E813-DDDC-4AC4-80C8-6D57C5B5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F55F94-FA6F-4BCA-9D49-7F40E42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8DC508-9213-49D3-BBB8-A2AA2776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B4C45D-6F36-4751-86DD-361271DA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EF949-1120-4FED-ACAD-A2CB3333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91D42-3B76-49E1-A365-808B9874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4A5810-C9C1-4FB1-96BC-500730603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4C0E6-14B4-48A7-A378-3EDCBFFC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14D30F-739A-4FD0-B763-6E8D3590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AEF723-CF89-4CD6-8671-7665B016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24952-6A4D-40C4-8A92-310EBA2C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708080-6D04-41EE-90B6-453F4A8D1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1854E3-B8C4-4C0F-92B4-3EE0E095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15630E-CC4B-4B82-9827-AB86309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387322-1917-4581-BA25-A13C1DC2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E17166-3FF8-4902-B967-5F95276C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125EEF-A324-4B49-8AEC-9AA2C20F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74DF8B-EDF8-450F-9876-AE565DD70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8EEF53-4F46-4F71-9932-2A10AA479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1EBF3-D713-4624-A550-9F63962B4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2CBE5E-7A4E-4DEA-BB19-057B77DA1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3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clxxZI51V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C3QayxTZo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XHXl6x1PO1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1AAB2-470B-4900-92EA-FD96F0B2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175067"/>
            <a:ext cx="4805996" cy="1401448"/>
          </a:xfrm>
        </p:spPr>
        <p:txBody>
          <a:bodyPr anchor="t">
            <a:normAutofit fontScale="90000"/>
          </a:bodyPr>
          <a:lstStyle/>
          <a:p>
            <a: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  <a:t>MADRE DE DIOS </a:t>
            </a:r>
            <a:b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  <a:t>Y</a:t>
            </a:r>
            <a:b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  <a:t> MADRE NUESTRA</a:t>
            </a:r>
            <a:b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br>
              <a:rPr lang="es-ES" sz="3700" dirty="0">
                <a:solidFill>
                  <a:srgbClr val="000000"/>
                </a:solidFill>
                <a:latin typeface="Bradley Hand ITC" panose="03070402050302030203" pitchFamily="66" charset="0"/>
              </a:rPr>
            </a:b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(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 pinchando los enlaces de </a:t>
            </a:r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youtube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para conocer mejor a María)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3D6D14-9EFA-4DEB-93D7-0A807C08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12" r="1" b="963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413DFF-924B-4563-84F8-B89FE7FD978F}"/>
              </a:ext>
            </a:extLst>
          </p:cNvPr>
          <p:cNvSpPr txBox="1"/>
          <p:nvPr/>
        </p:nvSpPr>
        <p:spPr>
          <a:xfrm>
            <a:off x="7500281" y="3067071"/>
            <a:ext cx="3601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rgbClr val="C00000"/>
                </a:solidFill>
                <a:latin typeface="Bradley Hand ITC" panose="03070402050302030203" pitchFamily="66" charset="0"/>
                <a:ea typeface="HGMaruGothicMPRO" panose="020B0400000000000000" pitchFamily="34" charset="-128"/>
              </a:rPr>
              <a:t>MARÍA</a:t>
            </a:r>
            <a:endParaRPr lang="es-ES" sz="4000" b="1" dirty="0">
              <a:solidFill>
                <a:srgbClr val="C00000"/>
              </a:solidFill>
              <a:latin typeface="Bradley Hand ITC" panose="03070402050302030203" pitchFamily="66" charset="0"/>
              <a:ea typeface="HGMaruGothicMPRO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38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1B0FA-C5DC-4842-A417-1124BC03F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590635"/>
            <a:ext cx="4805996" cy="5078645"/>
          </a:xfrm>
        </p:spPr>
        <p:txBody>
          <a:bodyPr anchor="t">
            <a:noAutofit/>
          </a:bodyPr>
          <a:lstStyle/>
          <a:p>
            <a:pPr algn="l"/>
            <a:r>
              <a:rPr lang="es-ES" sz="4000" dirty="0">
                <a:solidFill>
                  <a:srgbClr val="000000"/>
                </a:solidFill>
              </a:rPr>
              <a:t>María era una joven sencilla que vivía en Nazaret. </a:t>
            </a:r>
            <a:br>
              <a:rPr lang="es-ES" sz="4000" dirty="0">
                <a:solidFill>
                  <a:srgbClr val="000000"/>
                </a:solidFill>
              </a:rPr>
            </a:br>
            <a:r>
              <a:rPr lang="es-ES" sz="4000" dirty="0">
                <a:solidFill>
                  <a:srgbClr val="000000"/>
                </a:solidFill>
              </a:rPr>
              <a:t>Un día el arcángel Gabriel la visitó de parte de Dios y le  preguntó si aceptaba ser la Madre de Jesús…</a:t>
            </a:r>
            <a:br>
              <a:rPr lang="es-ES" sz="4000" dirty="0">
                <a:solidFill>
                  <a:srgbClr val="000000"/>
                </a:solidFill>
              </a:rPr>
            </a:b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https://youtu.be/clxxZI51Vpg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¿Quién es la Virgen María? 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95A0A7-B449-49CC-A1B6-768528FA29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632" r="16975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870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B7569A-0E92-4C49-A88C-8C9C34D66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676" r="778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4BAC6-8AE3-4C3E-A1D1-38D3C4C20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548640"/>
            <a:ext cx="5614875" cy="55123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000" dirty="0">
                <a:solidFill>
                  <a:srgbClr val="000000"/>
                </a:solidFill>
              </a:rPr>
              <a:t>María dijo…. </a:t>
            </a:r>
            <a:r>
              <a:rPr lang="es-ES" sz="6000" dirty="0">
                <a:solidFill>
                  <a:srgbClr val="000000"/>
                </a:solidFill>
              </a:rPr>
              <a:t>Si!!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000000"/>
                </a:solidFill>
              </a:rPr>
              <a:t>Y desde ese momento Jesús comenzó a vivir en su vientre.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000000"/>
                </a:solidFill>
              </a:rPr>
              <a:t>Gracias a su generosidad 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000000"/>
                </a:solidFill>
              </a:rPr>
              <a:t>Jesús vino al mundo y nos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000000"/>
                </a:solidFill>
              </a:rPr>
              <a:t>trajo el Reino de Dios!!</a:t>
            </a:r>
          </a:p>
          <a:p>
            <a:pPr marL="0" indent="0">
              <a:buNone/>
            </a:pPr>
            <a:r>
              <a:rPr lang="es-E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https://youtu.be/3C3QayxTZoI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María dijo SI</a:t>
            </a:r>
            <a:endParaRPr lang="es-ES" sz="24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9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AF5A19-DD2B-474A-8FAE-F79ECAA2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324" y="662695"/>
            <a:ext cx="4676101" cy="57943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ES" sz="4400" dirty="0">
                <a:solidFill>
                  <a:srgbClr val="000000"/>
                </a:solidFill>
              </a:rPr>
              <a:t>Jesús, desde la cruz, lleno de amor por nosotros, nos entregó lo que era más valioso para Él, a su Madre, como Madre nuestra y como a sus hijos nos quiere y cuida.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588816-064A-4A27-82BF-05CFCB03D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1880"/>
            <a:ext cx="4826742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1086CE-452C-4C69-836B-89B70042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674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E9E64-5209-4D82-B12F-1BF35B65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¡¡Gracias Madre por </a:t>
            </a:r>
            <a:r>
              <a:rPr lang="en-US" dirty="0" err="1">
                <a:solidFill>
                  <a:srgbClr val="000000"/>
                </a:solidFill>
              </a:rPr>
              <a:t>amarnos</a:t>
            </a:r>
            <a:r>
              <a:rPr lang="en-US" dirty="0">
                <a:solidFill>
                  <a:srgbClr val="000000"/>
                </a:solidFill>
              </a:rPr>
              <a:t> tanto!!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s-ES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https://youtu.be/XHXl6x1PO1M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 dos mamás</a:t>
            </a:r>
            <a:r>
              <a:rPr lang="es-ES" sz="16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(infantil y 1º ciclo)</a:t>
            </a:r>
            <a:endParaRPr lang="en-U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35E8DC-8456-4EC6-8E77-48EB77E4B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831" y="303892"/>
            <a:ext cx="2501923" cy="38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1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96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Tema de Office</vt:lpstr>
      <vt:lpstr>MADRE DE DIOS  Y  MADRE NUESTRA  (Ve pinchando los enlaces de youtube para conocer mejor a María)</vt:lpstr>
      <vt:lpstr>María era una joven sencilla que vivía en Nazaret.  Un día el arcángel Gabriel la visitó de parte de Dios y le  preguntó si aceptaba ser la Madre de Jesús… https://youtu.be/clxxZI51Vpg ¿Quién es la Virgen María? </vt:lpstr>
      <vt:lpstr>Presentación de PowerPoint</vt:lpstr>
      <vt:lpstr>Presentación de PowerPoint</vt:lpstr>
      <vt:lpstr> ¡¡Gracias Madre por amarnos tanto!! https://youtu.be/XHXl6x1PO1M Mis dos mamás (infantil y 1º ciclo)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MADRE DE DIOS  Y  MADRE NUESTRA</dc:title>
  <dc:creator>Ricardo Javier Moreno Lucena</dc:creator>
  <cp:lastModifiedBy>Ricardo Javier Moreno Lucena</cp:lastModifiedBy>
  <cp:revision>5</cp:revision>
  <dcterms:created xsi:type="dcterms:W3CDTF">2020-04-28T11:17:30Z</dcterms:created>
  <dcterms:modified xsi:type="dcterms:W3CDTF">2020-04-28T12:01:57Z</dcterms:modified>
</cp:coreProperties>
</file>